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229"/>
    <a:srgbClr val="FF3300"/>
    <a:srgbClr val="7737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>
      <p:cViewPr varScale="1">
        <p:scale>
          <a:sx n="143" d="100"/>
          <a:sy n="143" d="100"/>
        </p:scale>
        <p:origin x="126" y="5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87D5-965F-4595-81B9-53190E99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536B5-9F30-48EB-8F25-B5B70CC2B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9C0-B2E5-4C34-BAA4-2AFD0CA7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D3E4D-28C5-4167-8371-F5741DAF5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F364E-4AE3-47DD-9A16-9B285347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54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0F27-9ACA-430A-A81A-86FE59F4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6432D-8627-4105-87EB-19296873B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4B93-F1AB-4D62-BFD5-35C75E0D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D8F7-1932-40EB-AF28-969C1BF83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C14E-9C54-45D7-847E-C731DE40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5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4583B-DEF6-4E9F-9F5E-09FDDB554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F14C4-9CFE-4230-AFC5-618ADADDB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A0DD4-6348-40C3-82DA-BFA27E97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1113-B7C4-4717-9FA4-A6E88962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FF4E7-BF93-44A8-BE49-BDC30864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75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3D2F-2098-4BF7-9092-17E01C49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8546F-D357-49BF-8E6D-84A896C0F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72EE9-D275-4762-985C-271388ED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3C799-5276-4307-9647-67BB3DE9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D9F44-F37D-4990-8F30-17D9A454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2106-FF9C-4612-9383-A6C7FE7F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9773A-6F72-49FC-9EB1-9134246D9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FB2DE-FBF5-47DE-8900-F7D32BF8D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46671-8C40-4D5B-801A-6C9592060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5D85-D0CD-43EE-BBD3-B05033F0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9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2DAA-C282-49BF-B8B6-49AAA80E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98769-F609-496F-B99F-AE7050C8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858DB-9708-4C6A-8D61-24EFB482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2A99-C94A-4574-A57A-652212B42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5BC3A-B818-4B0E-A86D-AF39E515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907EB-F53A-49A8-9E40-B9712B9D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4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A63D2-69E1-40EA-A26D-2741EAA61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64679-86E4-42B1-89B6-D8866715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ABFD3-BFCA-4328-9144-38544725E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C40CE-3E89-4FF5-B997-900AB9DBC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E18CE8-5AB5-4443-912B-2D4988C9C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F4AC2-C951-43FD-A114-2DE95B8A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EB626-B3FE-4218-9C59-9ECDC3E7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54F295-0142-46FD-9300-0F4E1F75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0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1FC1-2FC3-4FFB-8DE1-3C5927C2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02D0D-EE7B-4637-9502-B6089283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13D078-A944-4930-AED2-F56CD7C5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C1D0CE-FF1A-4A12-B206-EBE1638E3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1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C5DC6-707C-4D4A-BF76-B42E8243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2028B-5339-47E7-955B-A488AC92D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61A01-73C9-4B3A-B544-1ADE7196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7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E3BB-08C7-4A50-97E4-C9807FC38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1895-F8C4-4EC0-9543-F7725EC8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CE70-8168-4852-B8AB-122AD6481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ECD3E-7BC5-46BB-8E10-CAD44E2D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9AB96-81CF-45A8-8618-69027FD0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3E4ED-653A-41EA-AFD9-5CCCCEEDB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4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02AE-B165-4B57-B1A6-EBB9204F7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3F72A-E8C5-48E2-8E86-38E5C0E16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E414-677F-46A4-BA28-3477765BB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2E907-D133-478F-9696-C699AE8D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C2CD9-677B-4F91-AA5A-413DD6A2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C5B8F-8EB2-41C9-AAF0-A83D0BE32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DD42D-A818-40E6-A80E-4F26F0F37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EE4F2-8036-41EB-B070-BAC792D2F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7B58A-C3BE-43B6-AC8C-95F51C3B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87B2-F5A2-49DF-9B7B-7B4F74B4D41E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E1D1-7CE6-4A9E-B62F-CB92AEE0D7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E5BD-E824-4138-9603-95E8179CE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14B01-7492-4C8F-82AF-858720BA3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9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Untitled">
            <a:hlinkClick r:id="" action="ppaction://media"/>
            <a:extLst>
              <a:ext uri="{FF2B5EF4-FFF2-40B4-BE49-F238E27FC236}">
                <a16:creationId xmlns:a16="http://schemas.microsoft.com/office/drawing/2014/main" id="{B72C47E1-BDC7-4420-8275-D0524BAFFF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106"/>
            <a:ext cx="6096000" cy="489178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0997314-283F-41FF-9C4F-3939E7583496}"/>
              </a:ext>
            </a:extLst>
          </p:cNvPr>
          <p:cNvSpPr/>
          <p:nvPr/>
        </p:nvSpPr>
        <p:spPr>
          <a:xfrm>
            <a:off x="6102913" y="4892964"/>
            <a:ext cx="6070485" cy="19650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Single Corner Rounded 21">
            <a:extLst>
              <a:ext uri="{FF2B5EF4-FFF2-40B4-BE49-F238E27FC236}">
                <a16:creationId xmlns:a16="http://schemas.microsoft.com/office/drawing/2014/main" id="{3DB48BE6-0DCF-4D87-8795-2FD16FB38EA5}"/>
              </a:ext>
            </a:extLst>
          </p:cNvPr>
          <p:cNvSpPr/>
          <p:nvPr/>
        </p:nvSpPr>
        <p:spPr>
          <a:xfrm>
            <a:off x="6116777" y="1713"/>
            <a:ext cx="3365481" cy="609601"/>
          </a:xfrm>
          <a:prstGeom prst="round1Rect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DAILY SPECIAL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BCE81-D683-4EAA-B6CD-3A90A93D4575}"/>
              </a:ext>
            </a:extLst>
          </p:cNvPr>
          <p:cNvSpPr txBox="1"/>
          <p:nvPr/>
        </p:nvSpPr>
        <p:spPr>
          <a:xfrm>
            <a:off x="6089088" y="4908979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Teriyaki</a:t>
            </a:r>
          </a:p>
          <a:p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640 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6A5A7A-F2A6-4F57-9615-75E9D23D4BED}"/>
              </a:ext>
            </a:extLst>
          </p:cNvPr>
          <p:cNvSpPr txBox="1"/>
          <p:nvPr/>
        </p:nvSpPr>
        <p:spPr>
          <a:xfrm>
            <a:off x="10668000" y="4902284"/>
            <a:ext cx="13472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6.69</a:t>
            </a:r>
          </a:p>
          <a:p>
            <a:pPr algn="r"/>
            <a:r>
              <a:rPr lang="en-US" sz="2800" dirty="0">
                <a:solidFill>
                  <a:srgbClr val="C00000"/>
                </a:solidFill>
              </a:rPr>
              <a:t>6.39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DAE214-0170-46F7-9B76-134D8276BD1A}"/>
              </a:ext>
            </a:extLst>
          </p:cNvPr>
          <p:cNvCxnSpPr>
            <a:cxnSpLocks/>
          </p:cNvCxnSpPr>
          <p:nvPr/>
        </p:nvCxnSpPr>
        <p:spPr>
          <a:xfrm flipV="1">
            <a:off x="11341645" y="4987404"/>
            <a:ext cx="540499" cy="3062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829D8C-CF67-47EA-8F73-2ABE18D6085E}"/>
              </a:ext>
            </a:extLst>
          </p:cNvPr>
          <p:cNvSpPr txBox="1"/>
          <p:nvPr/>
        </p:nvSpPr>
        <p:spPr>
          <a:xfrm>
            <a:off x="6102913" y="5758934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dirty="0"/>
              <a:t>• Mixed Vegetables    • Steamed Rice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6E3BD9-0B54-4551-B674-15FC4C9A6B36}"/>
              </a:ext>
            </a:extLst>
          </p:cNvPr>
          <p:cNvSpPr txBox="1"/>
          <p:nvPr/>
        </p:nvSpPr>
        <p:spPr>
          <a:xfrm>
            <a:off x="6109825" y="6145720"/>
            <a:ext cx="3124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Extra Chicken</a:t>
            </a:r>
          </a:p>
          <a:p>
            <a:r>
              <a:rPr lang="en-US" sz="1600" b="1" i="1" dirty="0">
                <a:solidFill>
                  <a:schemeClr val="accent2">
                    <a:lumMod val="75000"/>
                  </a:schemeClr>
                </a:solidFill>
              </a:rPr>
              <a:t>(4 oz.) </a:t>
            </a:r>
            <a:r>
              <a:rPr lang="en-US" sz="1600" i="1" dirty="0">
                <a:solidFill>
                  <a:schemeClr val="accent2">
                    <a:lumMod val="75000"/>
                  </a:schemeClr>
                </a:solidFill>
              </a:rPr>
              <a:t>170Cal</a:t>
            </a:r>
            <a:endParaRPr lang="en-US" sz="16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7CEADE-4F1D-43DA-A538-EA854C9DDDB0}"/>
              </a:ext>
            </a:extLst>
          </p:cNvPr>
          <p:cNvSpPr txBox="1"/>
          <p:nvPr/>
        </p:nvSpPr>
        <p:spPr>
          <a:xfrm>
            <a:off x="11137543" y="6143123"/>
            <a:ext cx="9020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1.69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CF25B0-38B7-4BB3-B6BD-C689DDE824E6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FC82F031-E27E-4ABE-B5A0-7E8FB3CB67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8"/>
            <a:ext cx="4560158" cy="272781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5227C4-C725-4086-8FB0-62F7734FE7A6}"/>
              </a:ext>
            </a:extLst>
          </p:cNvPr>
          <p:cNvCxnSpPr/>
          <p:nvPr/>
        </p:nvCxnSpPr>
        <p:spPr>
          <a:xfrm>
            <a:off x="-6952" y="2702438"/>
            <a:ext cx="60890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Rectangle: Single Corner Rounded 42">
            <a:extLst>
              <a:ext uri="{FF2B5EF4-FFF2-40B4-BE49-F238E27FC236}">
                <a16:creationId xmlns:a16="http://schemas.microsoft.com/office/drawing/2014/main" id="{8476ECA8-316D-4271-A2FE-412C2B91B6F3}"/>
              </a:ext>
            </a:extLst>
          </p:cNvPr>
          <p:cNvSpPr/>
          <p:nvPr/>
        </p:nvSpPr>
        <p:spPr>
          <a:xfrm>
            <a:off x="2177" y="0"/>
            <a:ext cx="3365481" cy="609601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BEVERAGES</a:t>
            </a:r>
          </a:p>
        </p:txBody>
      </p:sp>
      <p:pic>
        <p:nvPicPr>
          <p:cNvPr id="45" name="Word_Banner">
            <a:hlinkClick r:id="" action="ppaction://media"/>
            <a:extLst>
              <a:ext uri="{FF2B5EF4-FFF2-40B4-BE49-F238E27FC236}">
                <a16:creationId xmlns:a16="http://schemas.microsoft.com/office/drawing/2014/main" id="{36FD7BBB-EE78-420F-8673-FC54E389376A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209" y="5257799"/>
            <a:ext cx="6085345" cy="1580607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AE1488A-F5D9-4097-8C5B-091CF9FE06E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073" y="297236"/>
            <a:ext cx="2083978" cy="2029546"/>
          </a:xfrm>
          <a:prstGeom prst="rect">
            <a:avLst/>
          </a:prstGeom>
          <a:effectLst>
            <a:outerShdw blurRad="50800" dist="50800" dir="10800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306C34FB-AF7C-4625-9A66-08AA7635F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191896"/>
              </p:ext>
            </p:extLst>
          </p:nvPr>
        </p:nvGraphicFramePr>
        <p:xfrm>
          <a:off x="-6567" y="2702438"/>
          <a:ext cx="6090879" cy="25603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8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30293">
                  <a:extLst>
                    <a:ext uri="{9D8B030D-6E8A-4147-A177-3AD203B41FA5}">
                      <a16:colId xmlns:a16="http://schemas.microsoft.com/office/drawing/2014/main" val="1975529932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4118411829"/>
                    </a:ext>
                  </a:extLst>
                </a:gridCol>
                <a:gridCol w="2030293">
                  <a:extLst>
                    <a:ext uri="{9D8B030D-6E8A-4147-A177-3AD203B41FA5}">
                      <a16:colId xmlns:a16="http://schemas.microsoft.com/office/drawing/2014/main" val="3279419217"/>
                    </a:ext>
                  </a:extLst>
                </a:gridCol>
              </a:tblGrid>
              <a:tr h="2840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SMALL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Regular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101788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COCACOLA DRINKS</a:t>
                      </a:r>
                    </a:p>
                    <a:p>
                      <a:r>
                        <a:rPr lang="en-US" sz="1200" i="1" dirty="0"/>
                        <a:t> 0-380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1.69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581572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LEMONADE</a:t>
                      </a:r>
                    </a:p>
                    <a:p>
                      <a:r>
                        <a:rPr lang="en-US" sz="1200" i="1" dirty="0"/>
                        <a:t>165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252623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WATER</a:t>
                      </a:r>
                    </a:p>
                    <a:p>
                      <a:r>
                        <a:rPr lang="en-US" sz="1200" i="1" dirty="0"/>
                        <a:t>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794980"/>
                  </a:ext>
                </a:extLst>
              </a:tr>
              <a:tr h="420245">
                <a:tc>
                  <a:txBody>
                    <a:bodyPr/>
                    <a:lstStyle/>
                    <a:p>
                      <a:r>
                        <a:rPr lang="en-US" b="1" dirty="0"/>
                        <a:t>BOTTLED DRINK</a:t>
                      </a:r>
                    </a:p>
                    <a:p>
                      <a:r>
                        <a:rPr lang="en-US" sz="1200" i="1" dirty="0"/>
                        <a:t>10-230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576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0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3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F5F343D-788D-4161-9B9F-ACC391AF4D83}"/>
              </a:ext>
            </a:extLst>
          </p:cNvPr>
          <p:cNvSpPr/>
          <p:nvPr/>
        </p:nvSpPr>
        <p:spPr>
          <a:xfrm>
            <a:off x="9078092" y="966242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F37D2DA-CA03-424E-9961-B5D344E90A9C}"/>
              </a:ext>
            </a:extLst>
          </p:cNvPr>
          <p:cNvSpPr/>
          <p:nvPr/>
        </p:nvSpPr>
        <p:spPr>
          <a:xfrm>
            <a:off x="6087253" y="3023230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F7869E-CB55-413A-B700-2ABA1C5B75E3}"/>
              </a:ext>
            </a:extLst>
          </p:cNvPr>
          <p:cNvSpPr/>
          <p:nvPr/>
        </p:nvSpPr>
        <p:spPr>
          <a:xfrm>
            <a:off x="6102887" y="4946463"/>
            <a:ext cx="600436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DC29787-F3AF-4756-97AA-EF960A436996}"/>
              </a:ext>
            </a:extLst>
          </p:cNvPr>
          <p:cNvSpPr/>
          <p:nvPr/>
        </p:nvSpPr>
        <p:spPr>
          <a:xfrm>
            <a:off x="3078671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A7481CD-3826-4FF9-8AE6-081E2339E318}"/>
              </a:ext>
            </a:extLst>
          </p:cNvPr>
          <p:cNvSpPr/>
          <p:nvPr/>
        </p:nvSpPr>
        <p:spPr>
          <a:xfrm>
            <a:off x="3080493" y="1139350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D5627D5-D8B6-4009-BEDB-34765C00B59B}"/>
              </a:ext>
            </a:extLst>
          </p:cNvPr>
          <p:cNvSpPr/>
          <p:nvPr/>
        </p:nvSpPr>
        <p:spPr>
          <a:xfrm>
            <a:off x="71303" y="4942363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8690734-E471-4D19-8D03-940131FE94F0}"/>
              </a:ext>
            </a:extLst>
          </p:cNvPr>
          <p:cNvSpPr/>
          <p:nvPr/>
        </p:nvSpPr>
        <p:spPr>
          <a:xfrm>
            <a:off x="71303" y="3038432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0B5AA91-B3BB-4EE7-8B32-6FA7C753BB93}"/>
              </a:ext>
            </a:extLst>
          </p:cNvPr>
          <p:cNvSpPr/>
          <p:nvPr/>
        </p:nvSpPr>
        <p:spPr>
          <a:xfrm>
            <a:off x="6090258" y="960142"/>
            <a:ext cx="2776520" cy="19386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55795-345C-4484-8A18-E7B0DD79D359}"/>
              </a:ext>
            </a:extLst>
          </p:cNvPr>
          <p:cNvSpPr/>
          <p:nvPr/>
        </p:nvSpPr>
        <p:spPr>
          <a:xfrm>
            <a:off x="71304" y="1134501"/>
            <a:ext cx="2850191" cy="176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7533DA0-4813-4FCB-9703-D2E60D925C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493" y="3676632"/>
            <a:ext cx="2834705" cy="11181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A7D744-1538-4DDE-9BB2-D5CBA23BB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293" y="3226531"/>
            <a:ext cx="2521358" cy="155881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FFBC9-EA85-4989-AD39-AC6D213F3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04489" y="1114192"/>
            <a:ext cx="4950624" cy="2784726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3F39BE-AA7F-484F-8C1B-2902D1677E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32" y="4779976"/>
            <a:ext cx="2594200" cy="230559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C299617-A875-49FE-BB4C-1AA9F52A2C69}"/>
              </a:ext>
            </a:extLst>
          </p:cNvPr>
          <p:cNvSpPr/>
          <p:nvPr/>
        </p:nvSpPr>
        <p:spPr>
          <a:xfrm>
            <a:off x="0" y="-1"/>
            <a:ext cx="6085828" cy="1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: Single Corner Rounded 47">
            <a:extLst>
              <a:ext uri="{FF2B5EF4-FFF2-40B4-BE49-F238E27FC236}">
                <a16:creationId xmlns:a16="http://schemas.microsoft.com/office/drawing/2014/main" id="{8346B4DD-FA3B-4F9D-95F0-4A9F7370DF25}"/>
              </a:ext>
            </a:extLst>
          </p:cNvPr>
          <p:cNvSpPr/>
          <p:nvPr/>
        </p:nvSpPr>
        <p:spPr>
          <a:xfrm>
            <a:off x="6085828" y="4942046"/>
            <a:ext cx="3365481" cy="609601"/>
          </a:xfrm>
          <a:prstGeom prst="round1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D’LITE MEAL</a:t>
            </a:r>
          </a:p>
        </p:txBody>
      </p:sp>
      <p:sp>
        <p:nvSpPr>
          <p:cNvPr id="50" name="Rectangle: Single Corner Rounded 49">
            <a:extLst>
              <a:ext uri="{FF2B5EF4-FFF2-40B4-BE49-F238E27FC236}">
                <a16:creationId xmlns:a16="http://schemas.microsoft.com/office/drawing/2014/main" id="{EDE41BDF-654B-433D-A910-876B0950BED3}"/>
              </a:ext>
            </a:extLst>
          </p:cNvPr>
          <p:cNvSpPr/>
          <p:nvPr/>
        </p:nvSpPr>
        <p:spPr>
          <a:xfrm>
            <a:off x="12349" y="-1"/>
            <a:ext cx="3365481" cy="609601"/>
          </a:xfrm>
          <a:prstGeom prst="round1Rect">
            <a:avLst/>
          </a:prstGeom>
          <a:solidFill>
            <a:schemeClr val="accent2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TERIYAKI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3E49F9-CE9A-4871-B9C4-62B85F8E307E}"/>
              </a:ext>
            </a:extLst>
          </p:cNvPr>
          <p:cNvSpPr txBox="1"/>
          <p:nvPr/>
        </p:nvSpPr>
        <p:spPr>
          <a:xfrm>
            <a:off x="-12349" y="653534"/>
            <a:ext cx="607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SERVED WITH:   </a:t>
            </a:r>
            <a:r>
              <a:rPr lang="en-US" b="1" dirty="0">
                <a:solidFill>
                  <a:schemeClr val="bg1"/>
                </a:solidFill>
              </a:rPr>
              <a:t>• Mixed Vegetables    • Steamed Rice</a:t>
            </a:r>
          </a:p>
        </p:txBody>
      </p:sp>
      <p:sp>
        <p:nvSpPr>
          <p:cNvPr id="75" name="Star: 8 Points 74">
            <a:extLst>
              <a:ext uri="{FF2B5EF4-FFF2-40B4-BE49-F238E27FC236}">
                <a16:creationId xmlns:a16="http://schemas.microsoft.com/office/drawing/2014/main" id="{43220C0C-5525-48B7-BBEE-475D0E128FEC}"/>
              </a:ext>
            </a:extLst>
          </p:cNvPr>
          <p:cNvSpPr/>
          <p:nvPr/>
        </p:nvSpPr>
        <p:spPr>
          <a:xfrm>
            <a:off x="95774" y="1147526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1</a:t>
            </a:r>
          </a:p>
        </p:txBody>
      </p:sp>
      <p:sp>
        <p:nvSpPr>
          <p:cNvPr id="76" name="Star: 8 Points 75">
            <a:extLst>
              <a:ext uri="{FF2B5EF4-FFF2-40B4-BE49-F238E27FC236}">
                <a16:creationId xmlns:a16="http://schemas.microsoft.com/office/drawing/2014/main" id="{7B5FBD5F-1D37-4D6B-9499-71C3D32DBE4B}"/>
              </a:ext>
            </a:extLst>
          </p:cNvPr>
          <p:cNvSpPr/>
          <p:nvPr/>
        </p:nvSpPr>
        <p:spPr>
          <a:xfrm>
            <a:off x="3112422" y="1149685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2</a:t>
            </a:r>
          </a:p>
        </p:txBody>
      </p:sp>
      <p:sp>
        <p:nvSpPr>
          <p:cNvPr id="77" name="Star: 8 Points 76">
            <a:extLst>
              <a:ext uri="{FF2B5EF4-FFF2-40B4-BE49-F238E27FC236}">
                <a16:creationId xmlns:a16="http://schemas.microsoft.com/office/drawing/2014/main" id="{23BBA094-698F-4283-BA49-0D1443522484}"/>
              </a:ext>
            </a:extLst>
          </p:cNvPr>
          <p:cNvSpPr/>
          <p:nvPr/>
        </p:nvSpPr>
        <p:spPr>
          <a:xfrm>
            <a:off x="3141587" y="3075670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4</a:t>
            </a:r>
          </a:p>
        </p:txBody>
      </p:sp>
      <p:sp>
        <p:nvSpPr>
          <p:cNvPr id="78" name="Star: 8 Points 77">
            <a:extLst>
              <a:ext uri="{FF2B5EF4-FFF2-40B4-BE49-F238E27FC236}">
                <a16:creationId xmlns:a16="http://schemas.microsoft.com/office/drawing/2014/main" id="{5F8D8668-78FC-4053-B3D1-D067AD33C4A9}"/>
              </a:ext>
            </a:extLst>
          </p:cNvPr>
          <p:cNvSpPr/>
          <p:nvPr/>
        </p:nvSpPr>
        <p:spPr>
          <a:xfrm>
            <a:off x="94600" y="3096368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3</a:t>
            </a:r>
          </a:p>
        </p:txBody>
      </p:sp>
      <p:sp>
        <p:nvSpPr>
          <p:cNvPr id="79" name="Star: 8 Points 78">
            <a:extLst>
              <a:ext uri="{FF2B5EF4-FFF2-40B4-BE49-F238E27FC236}">
                <a16:creationId xmlns:a16="http://schemas.microsoft.com/office/drawing/2014/main" id="{DC1D0859-2EBC-4FEC-847D-8D3A65FA62D7}"/>
              </a:ext>
            </a:extLst>
          </p:cNvPr>
          <p:cNvSpPr/>
          <p:nvPr/>
        </p:nvSpPr>
        <p:spPr>
          <a:xfrm>
            <a:off x="89203" y="5003007"/>
            <a:ext cx="548640" cy="548640"/>
          </a:xfrm>
          <a:prstGeom prst="star8">
            <a:avLst/>
          </a:prstGeom>
          <a:solidFill>
            <a:srgbClr val="C00000"/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Bauhaus 93" panose="04030905020B02020C02" pitchFamily="82" charset="0"/>
              </a:rPr>
              <a:t>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9E86C3-2059-4FD7-86E3-36BA3B6E70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507" y="1287835"/>
            <a:ext cx="2819063" cy="1794174"/>
          </a:xfrm>
          <a:prstGeom prst="rect">
            <a:avLst/>
          </a:prstGeom>
          <a:effectLst>
            <a:outerShdw blurRad="50800" dist="38100" dir="18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90E76-5FB6-4A8A-940E-1FB2B1CE4066}"/>
              </a:ext>
            </a:extLst>
          </p:cNvPr>
          <p:cNvSpPr txBox="1"/>
          <p:nvPr/>
        </p:nvSpPr>
        <p:spPr>
          <a:xfrm>
            <a:off x="3137296" y="4848594"/>
            <a:ext cx="2977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SUBSTITITE STEAMED RICE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C7F11-D912-4EE3-82A5-56B17898DC84}"/>
              </a:ext>
            </a:extLst>
          </p:cNvPr>
          <p:cNvSpPr txBox="1"/>
          <p:nvPr/>
        </p:nvSpPr>
        <p:spPr>
          <a:xfrm>
            <a:off x="3990844" y="5216983"/>
            <a:ext cx="87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FRIED</a:t>
            </a:r>
          </a:p>
          <a:p>
            <a:r>
              <a:rPr lang="en-US" sz="12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20 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FD7AD1-8D76-4DA4-985E-C4BEA1BA1CE2}"/>
              </a:ext>
            </a:extLst>
          </p:cNvPr>
          <p:cNvSpPr txBox="1"/>
          <p:nvPr/>
        </p:nvSpPr>
        <p:spPr>
          <a:xfrm>
            <a:off x="4008520" y="5980087"/>
            <a:ext cx="1210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NOODLES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Add 230 Cal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F00A2-287C-4EB4-82F2-B778239BA3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306" y="5171619"/>
            <a:ext cx="496502" cy="496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AE66444-A92C-4590-BC86-BA66F41E26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31" y="5991146"/>
            <a:ext cx="457264" cy="45726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FA5326-9BFF-4EE5-9843-66DD8CC32842}"/>
              </a:ext>
            </a:extLst>
          </p:cNvPr>
          <p:cNvSpPr txBox="1"/>
          <p:nvPr/>
        </p:nvSpPr>
        <p:spPr>
          <a:xfrm>
            <a:off x="5334642" y="5216983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DA261E-928B-458D-B1EF-E2DC371419ED}"/>
              </a:ext>
            </a:extLst>
          </p:cNvPr>
          <p:cNvSpPr txBox="1"/>
          <p:nvPr/>
        </p:nvSpPr>
        <p:spPr>
          <a:xfrm>
            <a:off x="5334642" y="5977422"/>
            <a:ext cx="6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0.50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9009CE3-4D34-4588-9E2B-592B868519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505" y="5514278"/>
            <a:ext cx="2017538" cy="121052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F1F64FB-9337-4F8A-8418-FE41F3F4C6B2}"/>
              </a:ext>
            </a:extLst>
          </p:cNvPr>
          <p:cNvSpPr txBox="1"/>
          <p:nvPr/>
        </p:nvSpPr>
        <p:spPr>
          <a:xfrm>
            <a:off x="9488320" y="4965900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D’LITE</a:t>
            </a:r>
          </a:p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470 Cal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E3214D-480F-4553-A9EB-B9E6E25B5449}"/>
              </a:ext>
            </a:extLst>
          </p:cNvPr>
          <p:cNvSpPr txBox="1"/>
          <p:nvPr/>
        </p:nvSpPr>
        <p:spPr>
          <a:xfrm>
            <a:off x="11397412" y="521212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BA3296-3AE6-4EDA-AE95-77F1325020AF}"/>
              </a:ext>
            </a:extLst>
          </p:cNvPr>
          <p:cNvSpPr txBox="1"/>
          <p:nvPr/>
        </p:nvSpPr>
        <p:spPr>
          <a:xfrm>
            <a:off x="9492674" y="5651442"/>
            <a:ext cx="2062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 SOBA </a:t>
            </a:r>
          </a:p>
          <a:p>
            <a:r>
              <a:rPr lang="en-US" sz="1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640 Cal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4AA74B-9EDD-4548-B52D-02268F8DEA52}"/>
              </a:ext>
            </a:extLst>
          </p:cNvPr>
          <p:cNvSpPr txBox="1"/>
          <p:nvPr/>
        </p:nvSpPr>
        <p:spPr>
          <a:xfrm>
            <a:off x="11408298" y="5864762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3.99</a:t>
            </a:r>
          </a:p>
        </p:txBody>
      </p:sp>
      <p:sp>
        <p:nvSpPr>
          <p:cNvPr id="31" name="Rectangle: Single Corner Rounded 30">
            <a:extLst>
              <a:ext uri="{FF2B5EF4-FFF2-40B4-BE49-F238E27FC236}">
                <a16:creationId xmlns:a16="http://schemas.microsoft.com/office/drawing/2014/main" id="{DCCF72BB-5484-4ACB-B60C-444B9D5FDB96}"/>
              </a:ext>
            </a:extLst>
          </p:cNvPr>
          <p:cNvSpPr/>
          <p:nvPr/>
        </p:nvSpPr>
        <p:spPr>
          <a:xfrm>
            <a:off x="6092418" y="7422"/>
            <a:ext cx="3365481" cy="609601"/>
          </a:xfrm>
          <a:prstGeom prst="round1Rect">
            <a:avLst/>
          </a:prstGeom>
          <a:solidFill>
            <a:schemeClr val="accent4"/>
          </a:solidFill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SIDE ORDERS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53EDA1-4E61-4A68-9AD0-F2F2DA1693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010" y="1171740"/>
            <a:ext cx="2816420" cy="168985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7DC582-AACD-4C1D-AD32-4032C8DC5B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231" y="3059907"/>
            <a:ext cx="2588542" cy="1721380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5A3D71B5-EA68-4F5E-8987-C4873B22E2DF}"/>
              </a:ext>
            </a:extLst>
          </p:cNvPr>
          <p:cNvSpPr/>
          <p:nvPr/>
        </p:nvSpPr>
        <p:spPr>
          <a:xfrm>
            <a:off x="9073738" y="3017860"/>
            <a:ext cx="2776520" cy="17621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CBB638-5105-44C4-8EC4-08B4577A58E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866" y="3271399"/>
            <a:ext cx="2714616" cy="162877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4DF7B8-4192-40FF-97A0-1CA34EBE10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415" y="1300737"/>
            <a:ext cx="2071358" cy="1600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3FA11-EF45-44A6-9E66-DA64E5B8BC4E}"/>
              </a:ext>
            </a:extLst>
          </p:cNvPr>
          <p:cNvSpPr txBox="1"/>
          <p:nvPr/>
        </p:nvSpPr>
        <p:spPr>
          <a:xfrm>
            <a:off x="685800" y="1171695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626D9B-84C3-4588-A527-E72450DF2DC5}"/>
              </a:ext>
            </a:extLst>
          </p:cNvPr>
          <p:cNvSpPr txBox="1"/>
          <p:nvPr/>
        </p:nvSpPr>
        <p:spPr>
          <a:xfrm>
            <a:off x="3618899" y="1191013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450135D-CFBB-421D-8D89-EEE3C7A2AAA9}"/>
              </a:ext>
            </a:extLst>
          </p:cNvPr>
          <p:cNvSpPr txBox="1"/>
          <p:nvPr/>
        </p:nvSpPr>
        <p:spPr>
          <a:xfrm>
            <a:off x="631236" y="2966415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ED3BBC2-3C27-4A7F-B2C8-C921C4818EEA}"/>
              </a:ext>
            </a:extLst>
          </p:cNvPr>
          <p:cNvSpPr txBox="1"/>
          <p:nvPr/>
        </p:nvSpPr>
        <p:spPr>
          <a:xfrm>
            <a:off x="3660556" y="3124104"/>
            <a:ext cx="2254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&amp; SHRIMP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E8910-6E43-446B-945F-B43D98F15DCF}"/>
              </a:ext>
            </a:extLst>
          </p:cNvPr>
          <p:cNvSpPr txBox="1"/>
          <p:nvPr/>
        </p:nvSpPr>
        <p:spPr>
          <a:xfrm>
            <a:off x="631235" y="4951756"/>
            <a:ext cx="2183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BEEF &amp; SHRIMP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C24E41D-0727-4C9D-8E94-92C758A695FE}"/>
              </a:ext>
            </a:extLst>
          </p:cNvPr>
          <p:cNvSpPr txBox="1"/>
          <p:nvPr/>
        </p:nvSpPr>
        <p:spPr>
          <a:xfrm>
            <a:off x="6110298" y="962340"/>
            <a:ext cx="2271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SPRING ROLL (1 PC)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8308845-CDE8-446A-9F2F-5D4E54DC05D7}"/>
              </a:ext>
            </a:extLst>
          </p:cNvPr>
          <p:cNvSpPr txBox="1"/>
          <p:nvPr/>
        </p:nvSpPr>
        <p:spPr>
          <a:xfrm>
            <a:off x="9063005" y="996385"/>
            <a:ext cx="2271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EGG ROLL (1 PC)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A9AD18-3582-4AF7-B64F-FA605D517A14}"/>
              </a:ext>
            </a:extLst>
          </p:cNvPr>
          <p:cNvSpPr txBox="1"/>
          <p:nvPr/>
        </p:nvSpPr>
        <p:spPr>
          <a:xfrm>
            <a:off x="6094775" y="3016563"/>
            <a:ext cx="2611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CHICKEN DUMPLINGS (6 PCS)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79E9101-1E76-44A6-83E7-9C1C48BA5702}"/>
              </a:ext>
            </a:extLst>
          </p:cNvPr>
          <p:cNvSpPr txBox="1"/>
          <p:nvPr/>
        </p:nvSpPr>
        <p:spPr>
          <a:xfrm>
            <a:off x="9079561" y="3023230"/>
            <a:ext cx="23287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effectLst>
                  <a:outerShdw blurRad="38100" dist="50800" dir="2700000" algn="tl">
                    <a:srgbClr val="000000">
                      <a:alpha val="43137"/>
                    </a:srgbClr>
                  </a:outerShdw>
                </a:effectLst>
              </a:rPr>
              <a:t>SHRIMP TEMPURA (3 PCS)</a:t>
            </a:r>
          </a:p>
        </p:txBody>
      </p:sp>
    </p:spTree>
    <p:extLst>
      <p:ext uri="{BB962C8B-B14F-4D97-AF65-F5344CB8AC3E}">
        <p14:creationId xmlns:p14="http://schemas.microsoft.com/office/powerpoint/2010/main" val="2198577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9F33F26-03C4-4B35-8A57-E6270BB15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024" y="0"/>
            <a:ext cx="6088976" cy="2901586"/>
          </a:xfrm>
          <a:prstGeom prst="rect">
            <a:avLst/>
          </a:prstGeom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75E738-6B7D-4E20-96E2-3702BB564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25496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30384C-7EAC-4DD1-AEB2-46B84727A42F}"/>
              </a:ext>
            </a:extLst>
          </p:cNvPr>
          <p:cNvSpPr/>
          <p:nvPr/>
        </p:nvSpPr>
        <p:spPr>
          <a:xfrm>
            <a:off x="0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39AEA0A-E087-4918-AC6F-C8DDA36E6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92930"/>
              </p:ext>
            </p:extLst>
          </p:nvPr>
        </p:nvGraphicFramePr>
        <p:xfrm>
          <a:off x="76201" y="2743200"/>
          <a:ext cx="59436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77712577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026719882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1478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Chicken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930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8.19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551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Beef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810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8.99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96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Shrimp Bento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1" dirty="0">
                          <a:solidFill>
                            <a:schemeClr val="accent2"/>
                          </a:solidFill>
                        </a:rPr>
                        <a:t>750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9.49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65240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62C51D3-4535-4BF4-A385-8750B9EB8791}"/>
              </a:ext>
            </a:extLst>
          </p:cNvPr>
          <p:cNvSpPr txBox="1"/>
          <p:nvPr/>
        </p:nvSpPr>
        <p:spPr>
          <a:xfrm>
            <a:off x="76201" y="4308309"/>
            <a:ext cx="59436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SERVED WITH:</a:t>
            </a:r>
          </a:p>
          <a:p>
            <a:r>
              <a:rPr lang="en-US" dirty="0"/>
              <a:t>	 • </a:t>
            </a:r>
            <a:r>
              <a:rPr lang="en-US" sz="2000" b="1" dirty="0"/>
              <a:t>Steamed Rice	         • California Roll (4pcs)</a:t>
            </a:r>
          </a:p>
          <a:p>
            <a:r>
              <a:rPr lang="en-US" sz="2000" b="1" dirty="0"/>
              <a:t>	 • Dumplings (3pcs)      • Garden Salad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DB8F44-CDC1-4821-A342-8F64732BD3DB}"/>
              </a:ext>
            </a:extLst>
          </p:cNvPr>
          <p:cNvSpPr txBox="1"/>
          <p:nvPr/>
        </p:nvSpPr>
        <p:spPr>
          <a:xfrm>
            <a:off x="76201" y="5529389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ADD-ONS FOR YOUR BENTO BOX</a:t>
            </a:r>
          </a:p>
          <a:p>
            <a:r>
              <a:rPr lang="en-US" dirty="0"/>
              <a:t> </a:t>
            </a:r>
            <a:r>
              <a:rPr lang="en-US" sz="2000" dirty="0"/>
              <a:t>• </a:t>
            </a:r>
            <a:r>
              <a:rPr lang="en-US" sz="2000" b="1" dirty="0"/>
              <a:t>Shrimp Tempura (1 pc)      </a:t>
            </a:r>
            <a:r>
              <a:rPr lang="en-US" sz="1600" i="1" dirty="0">
                <a:solidFill>
                  <a:schemeClr val="accent2"/>
                </a:solidFill>
              </a:rPr>
              <a:t>130 Cal                       </a:t>
            </a:r>
            <a:r>
              <a:rPr lang="en-US" sz="2000" b="1" dirty="0"/>
              <a:t>1.39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Chicken (4 oz.)          </a:t>
            </a:r>
            <a:r>
              <a:rPr lang="en-US" sz="1600" i="1" dirty="0">
                <a:solidFill>
                  <a:schemeClr val="accent2"/>
                </a:solidFill>
              </a:rPr>
              <a:t>170 Cal                        </a:t>
            </a:r>
            <a:r>
              <a:rPr lang="en-US" sz="2000" b="1" dirty="0"/>
              <a:t>1.69</a:t>
            </a:r>
          </a:p>
          <a:p>
            <a:r>
              <a:rPr lang="en-US" sz="2000" dirty="0"/>
              <a:t> • </a:t>
            </a:r>
            <a:r>
              <a:rPr lang="en-US" sz="2000" b="1" dirty="0"/>
              <a:t>Extra Shrimp (2 oz.)           </a:t>
            </a:r>
            <a:r>
              <a:rPr lang="en-US" sz="1600" i="1" dirty="0">
                <a:solidFill>
                  <a:schemeClr val="accent2"/>
                </a:solidFill>
              </a:rPr>
              <a:t>110 Cal                        </a:t>
            </a:r>
            <a:r>
              <a:rPr lang="en-US" sz="2000" b="1" dirty="0"/>
              <a:t>1.99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E90140-E7A9-4DA1-8173-275F57379035}"/>
              </a:ext>
            </a:extLst>
          </p:cNvPr>
          <p:cNvSpPr/>
          <p:nvPr/>
        </p:nvSpPr>
        <p:spPr>
          <a:xfrm>
            <a:off x="6088977" y="2549692"/>
            <a:ext cx="6096000" cy="43083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>
            <a:outerShdw blurRad="50800" dist="50800" dir="18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3A56169-A518-4688-A32F-8807D09E1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506099"/>
              </p:ext>
            </p:extLst>
          </p:nvPr>
        </p:nvGraphicFramePr>
        <p:xfrm>
          <a:off x="6053651" y="2637737"/>
          <a:ext cx="6081954" cy="2000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3627">
                  <a:extLst>
                    <a:ext uri="{9D8B030D-6E8A-4147-A177-3AD203B41FA5}">
                      <a16:colId xmlns:a16="http://schemas.microsoft.com/office/drawing/2014/main" val="3080063710"/>
                    </a:ext>
                  </a:extLst>
                </a:gridCol>
                <a:gridCol w="1571009">
                  <a:extLst>
                    <a:ext uri="{9D8B030D-6E8A-4147-A177-3AD203B41FA5}">
                      <a16:colId xmlns:a16="http://schemas.microsoft.com/office/drawing/2014/main" val="680293405"/>
                    </a:ext>
                  </a:extLst>
                </a:gridCol>
                <a:gridCol w="2027318">
                  <a:extLst>
                    <a:ext uri="{9D8B030D-6E8A-4147-A177-3AD203B41FA5}">
                      <a16:colId xmlns:a16="http://schemas.microsoft.com/office/drawing/2014/main" val="3940428793"/>
                    </a:ext>
                  </a:extLst>
                </a:gridCol>
              </a:tblGrid>
              <a:tr h="285721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California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31420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Chicken Teriyaki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240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4.29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151105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Spicy 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300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4.89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63298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Shrimp Tempura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4800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Avocado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270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5.09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25275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Salmon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220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7759621"/>
                  </a:ext>
                </a:extLst>
              </a:tr>
              <a:tr h="285721">
                <a:tc>
                  <a:txBody>
                    <a:bodyPr/>
                    <a:lstStyle/>
                    <a:p>
                      <a:r>
                        <a:rPr lang="en-US" sz="1200" b="1" dirty="0"/>
                        <a:t>Tuna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190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4.59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154243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944F59-B96B-4D13-A787-116E4A80CF50}"/>
              </a:ext>
            </a:extLst>
          </p:cNvPr>
          <p:cNvCxnSpPr/>
          <p:nvPr/>
        </p:nvCxnSpPr>
        <p:spPr>
          <a:xfrm>
            <a:off x="6103024" y="0"/>
            <a:ext cx="0" cy="6858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1039946-F3C1-4A63-B49D-E31E52D33A5A}"/>
              </a:ext>
            </a:extLst>
          </p:cNvPr>
          <p:cNvCxnSpPr/>
          <p:nvPr/>
        </p:nvCxnSpPr>
        <p:spPr>
          <a:xfrm flipH="1">
            <a:off x="-7024" y="2547395"/>
            <a:ext cx="1219200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621EFA5A-F3B9-49C3-8C33-9E46A20711EF}"/>
              </a:ext>
            </a:extLst>
          </p:cNvPr>
          <p:cNvSpPr/>
          <p:nvPr/>
        </p:nvSpPr>
        <p:spPr>
          <a:xfrm>
            <a:off x="0" y="2116182"/>
            <a:ext cx="3365481" cy="609601"/>
          </a:xfrm>
          <a:prstGeom prst="round1Rect">
            <a:avLst/>
          </a:prstGeom>
          <a:solidFill>
            <a:srgbClr val="7030A0"/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BENTO BOX</a:t>
            </a:r>
          </a:p>
        </p:txBody>
      </p:sp>
      <p:sp>
        <p:nvSpPr>
          <p:cNvPr id="29" name="Rectangle: Single Corner Rounded 28">
            <a:extLst>
              <a:ext uri="{FF2B5EF4-FFF2-40B4-BE49-F238E27FC236}">
                <a16:creationId xmlns:a16="http://schemas.microsoft.com/office/drawing/2014/main" id="{88E6DA2C-2A65-4FE2-B653-AF3E09C0385F}"/>
              </a:ext>
            </a:extLst>
          </p:cNvPr>
          <p:cNvSpPr/>
          <p:nvPr/>
        </p:nvSpPr>
        <p:spPr>
          <a:xfrm>
            <a:off x="6105201" y="2028136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REGULAR ROLLS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DCCC09C1-DF14-4052-987D-129857B75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33509"/>
              </p:ext>
            </p:extLst>
          </p:nvPr>
        </p:nvGraphicFramePr>
        <p:xfrm>
          <a:off x="6117081" y="5185132"/>
          <a:ext cx="6074919" cy="1667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973">
                  <a:extLst>
                    <a:ext uri="{9D8B030D-6E8A-4147-A177-3AD203B41FA5}">
                      <a16:colId xmlns:a16="http://schemas.microsoft.com/office/drawing/2014/main" val="3804787611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1780448093"/>
                    </a:ext>
                  </a:extLst>
                </a:gridCol>
                <a:gridCol w="2024973">
                  <a:extLst>
                    <a:ext uri="{9D8B030D-6E8A-4147-A177-3AD203B41FA5}">
                      <a16:colId xmlns:a16="http://schemas.microsoft.com/office/drawing/2014/main" val="3168462127"/>
                    </a:ext>
                  </a:extLst>
                </a:gridCol>
              </a:tblGrid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Green Dragon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881596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Volcano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510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790958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Rock and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335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502205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Red Bull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484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64497"/>
                  </a:ext>
                </a:extLst>
              </a:tr>
              <a:tr h="33353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Rainbow Roll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100" b="0" i="1" dirty="0">
                          <a:solidFill>
                            <a:schemeClr val="accent2"/>
                          </a:solidFill>
                        </a:rPr>
                        <a:t>360 Cal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8.49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406352"/>
                  </a:ext>
                </a:extLst>
              </a:tr>
            </a:tbl>
          </a:graphicData>
        </a:graphic>
      </p:graphicFrame>
      <p:sp>
        <p:nvSpPr>
          <p:cNvPr id="30" name="Rectangle: Single Corner Rounded 29">
            <a:extLst>
              <a:ext uri="{FF2B5EF4-FFF2-40B4-BE49-F238E27FC236}">
                <a16:creationId xmlns:a16="http://schemas.microsoft.com/office/drawing/2014/main" id="{16B3F566-2F3D-4B9E-8DFD-A8528D179E9A}"/>
              </a:ext>
            </a:extLst>
          </p:cNvPr>
          <p:cNvSpPr/>
          <p:nvPr/>
        </p:nvSpPr>
        <p:spPr>
          <a:xfrm>
            <a:off x="6110049" y="4606658"/>
            <a:ext cx="3365481" cy="609601"/>
          </a:xfrm>
          <a:prstGeom prst="round1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50800" dir="1800000" algn="l" rotWithShape="0">
              <a:prstClr val="black">
                <a:alpha val="40000"/>
              </a:prstClr>
            </a:outerShdw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FUSION ROLLS</a:t>
            </a:r>
          </a:p>
        </p:txBody>
      </p:sp>
    </p:spTree>
    <p:extLst>
      <p:ext uri="{BB962C8B-B14F-4D97-AF65-F5344CB8AC3E}">
        <p14:creationId xmlns:p14="http://schemas.microsoft.com/office/powerpoint/2010/main" val="67864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2175</TotalTime>
  <Words>249</Words>
  <Application>Microsoft Office PowerPoint</Application>
  <PresentationFormat>Widescreen</PresentationFormat>
  <Paragraphs>110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Bauhaus 93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126</cp:revision>
  <dcterms:created xsi:type="dcterms:W3CDTF">2019-04-22T00:54:34Z</dcterms:created>
  <dcterms:modified xsi:type="dcterms:W3CDTF">2019-05-10T18:58:06Z</dcterms:modified>
</cp:coreProperties>
</file>